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90" d="100"/>
          <a:sy n="90" d="100"/>
        </p:scale>
        <p:origin x="232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oercommons.org/courseware/lesson/10511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33B2D-8CF4-1A6D-1AE5-6F10651A98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Individual Project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B838C3-15D3-F4B9-BA2C-70199B6FE2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Brett Tully</a:t>
            </a:r>
          </a:p>
        </p:txBody>
      </p:sp>
    </p:spTree>
    <p:extLst>
      <p:ext uri="{BB962C8B-B14F-4D97-AF65-F5344CB8AC3E}">
        <p14:creationId xmlns:p14="http://schemas.microsoft.com/office/powerpoint/2010/main" val="890121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uman Heart - Circulatory System | OER Commons">
            <a:extLst>
              <a:ext uri="{FF2B5EF4-FFF2-40B4-BE49-F238E27FC236}">
                <a16:creationId xmlns:a16="http://schemas.microsoft.com/office/drawing/2014/main" id="{CA164928-FDEE-964D-34CD-DBAE5A27C6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5869" b="140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951E29-486E-0737-5E03-1243E760B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72B35-0379-C000-22BA-4971031DB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Heart Disease Death prediction</a:t>
            </a:r>
          </a:p>
          <a:p>
            <a:pPr lvl="1"/>
            <a:r>
              <a:rPr lang="en-US" dirty="0"/>
              <a:t>13 columns</a:t>
            </a:r>
          </a:p>
          <a:p>
            <a:pPr lvl="1"/>
            <a:r>
              <a:rPr lang="en-US" dirty="0"/>
              <a:t>299 rows</a:t>
            </a:r>
          </a:p>
          <a:p>
            <a:pPr lvl="1"/>
            <a:r>
              <a:rPr lang="en-US" dirty="0"/>
              <a:t>0 Null values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10A5BF-17A5-3E5B-48D0-ED5501F33E13}"/>
              </a:ext>
            </a:extLst>
          </p:cNvPr>
          <p:cNvSpPr txBox="1"/>
          <p:nvPr/>
        </p:nvSpPr>
        <p:spPr>
          <a:xfrm>
            <a:off x="9319099" y="6657945"/>
            <a:ext cx="287290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www.oercommons.org/courseware/lesson/105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724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D48535-24DE-9940-79BF-33AD4AC99D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0DAB9B-E0CD-2EF9-0ABE-083252BA7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A7F77-C3B5-5D0A-432E-DB44B006D9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Arial" panose="020B0604020202020204" pitchFamily="34" charset="0"/>
              </a:rPr>
              <a:t>Voting Classifier </a:t>
            </a:r>
          </a:p>
          <a:p>
            <a:pPr lvl="1">
              <a:lnSpc>
                <a:spcPct val="90000"/>
              </a:lnSpc>
            </a:pPr>
            <a:r>
              <a:rPr lang="en-US" sz="170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Arial" panose="020B0604020202020204" pitchFamily="34" charset="0"/>
              </a:rPr>
              <a:t>Logistic Regression</a:t>
            </a:r>
          </a:p>
          <a:p>
            <a:pPr lvl="1">
              <a:lnSpc>
                <a:spcPct val="90000"/>
              </a:lnSpc>
            </a:pPr>
            <a:r>
              <a:rPr lang="en-US" sz="170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Random Forest Classifier </a:t>
            </a:r>
          </a:p>
          <a:p>
            <a:pPr lvl="1">
              <a:lnSpc>
                <a:spcPct val="90000"/>
              </a:lnSpc>
            </a:pPr>
            <a:r>
              <a:rPr lang="en-US" sz="170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Arial" panose="020B0604020202020204" pitchFamily="34" charset="0"/>
              </a:rPr>
              <a:t>Support Vector Classifier </a:t>
            </a:r>
          </a:p>
          <a:p>
            <a:pPr lvl="1">
              <a:lnSpc>
                <a:spcPct val="90000"/>
              </a:lnSpc>
            </a:pPr>
            <a:r>
              <a:rPr lang="en-US" sz="170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Arial" panose="020B0604020202020204" pitchFamily="34" charset="0"/>
              </a:rPr>
              <a:t>Decision Tree Classifier</a:t>
            </a:r>
          </a:p>
          <a:p>
            <a:pPr>
              <a:lnSpc>
                <a:spcPct val="90000"/>
              </a:lnSpc>
            </a:pPr>
            <a:r>
              <a:rPr lang="en-US" sz="170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Arial" panose="020B0604020202020204" pitchFamily="34" charset="0"/>
              </a:rPr>
              <a:t>Bagging Classifier</a:t>
            </a:r>
          </a:p>
          <a:p>
            <a:pPr>
              <a:lnSpc>
                <a:spcPct val="90000"/>
              </a:lnSpc>
            </a:pPr>
            <a:r>
              <a:rPr lang="en-US" sz="170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Gradient Boosting Classifier </a:t>
            </a:r>
          </a:p>
          <a:p>
            <a:pPr>
              <a:lnSpc>
                <a:spcPct val="90000"/>
              </a:lnSpc>
            </a:pPr>
            <a:r>
              <a:rPr lang="en-US" sz="1700">
                <a:effectLst/>
                <a:latin typeface="Times New Roman" panose="02020603050405020304" pitchFamily="18" charset="0"/>
                <a:ea typeface="Cambria" panose="02040503050406030204" pitchFamily="18" charset="0"/>
                <a:cs typeface="Arial" panose="020B0604020202020204" pitchFamily="34" charset="0"/>
              </a:rPr>
              <a:t>Ada Boosting Classifier.</a:t>
            </a:r>
            <a:endParaRPr lang="en-US" sz="1700">
              <a:effectLst/>
              <a:latin typeface="Arial" panose="020B0604020202020204" pitchFamily="34" charset="0"/>
              <a:ea typeface="Cambria" panose="02040503050406030204" pitchFamily="18" charset="0"/>
            </a:endParaRPr>
          </a:p>
          <a:p>
            <a:pPr>
              <a:lnSpc>
                <a:spcPct val="90000"/>
              </a:lnSpc>
            </a:pP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446136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83B0D02-6A2C-FE19-F516-9F763A5644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4E5BE7-14CA-C5CE-1A33-6D57155B1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48FDB52-FA19-6172-25DD-7434FB0F82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23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96832-FD41-2087-B5CE-02A9B0A4D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C9E3B-30FA-E79A-BE79-F0BBEDDA0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373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4BE45-AD0B-4F3B-F6F5-26373BFEE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576CE-788C-98C9-C25B-53B86EFC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1843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8</TotalTime>
  <Words>52</Words>
  <Application>Microsoft Macintosh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Times New Roman</vt:lpstr>
      <vt:lpstr>Mesh</vt:lpstr>
      <vt:lpstr>Individual Project 1</vt:lpstr>
      <vt:lpstr>Dataset</vt:lpstr>
      <vt:lpstr>Models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Individual Project 1</dc:title>
  <dc:creator>Brett J. Tully</dc:creator>
  <cp:lastModifiedBy>Brett J. Tully</cp:lastModifiedBy>
  <cp:revision>2</cp:revision>
  <dcterms:created xsi:type="dcterms:W3CDTF">2022-10-21T06:01:30Z</dcterms:created>
  <dcterms:modified xsi:type="dcterms:W3CDTF">2022-10-21T06:10:05Z</dcterms:modified>
</cp:coreProperties>
</file>

<file path=docProps/thumbnail.jpeg>
</file>